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4918A5-C62A-4589-931D-97A067198B9B}" type="datetimeFigureOut">
              <a:rPr lang="pl-PL" smtClean="0"/>
              <a:t>2017-05-23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CCFEA1-F88A-4D5D-B368-4348412134B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6696744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0" cap="all" dirty="0" smtClean="0">
                <a:solidFill>
                  <a:schemeClr val="tx1"/>
                </a:solidFill>
              </a:rPr>
              <a:t>ERASMUS+</a:t>
            </a:r>
            <a:br>
              <a:rPr lang="pl-PL" sz="3600" b="0" cap="all" dirty="0" smtClean="0">
                <a:solidFill>
                  <a:schemeClr val="tx1"/>
                </a:solidFill>
              </a:rPr>
            </a:br>
            <a:r>
              <a:rPr lang="pl-PL" sz="3600" b="0" dirty="0" smtClean="0">
                <a:solidFill>
                  <a:schemeClr val="tx1"/>
                </a:solidFill>
              </a:rPr>
              <a:t>„</a:t>
            </a:r>
            <a:r>
              <a:rPr lang="pl-PL" sz="3600" b="0" dirty="0" err="1" smtClean="0">
                <a:solidFill>
                  <a:schemeClr val="tx1"/>
                </a:solidFill>
              </a:rPr>
              <a:t>Open</a:t>
            </a:r>
            <a:r>
              <a:rPr lang="pl-PL" sz="3600" b="0" dirty="0" smtClean="0">
                <a:solidFill>
                  <a:schemeClr val="tx1"/>
                </a:solidFill>
              </a:rPr>
              <a:t> </a:t>
            </a:r>
            <a:r>
              <a:rPr lang="pl-PL" sz="3600" b="0" dirty="0" err="1" smtClean="0">
                <a:solidFill>
                  <a:schemeClr val="tx1"/>
                </a:solidFill>
              </a:rPr>
              <a:t>up</a:t>
            </a:r>
            <a:r>
              <a:rPr lang="pl-PL" sz="3600" b="0" dirty="0" smtClean="0">
                <a:solidFill>
                  <a:schemeClr val="tx1"/>
                </a:solidFill>
              </a:rPr>
              <a:t> to a </a:t>
            </a:r>
            <a:r>
              <a:rPr lang="pl-PL" sz="3600" b="0" dirty="0" err="1" smtClean="0">
                <a:solidFill>
                  <a:schemeClr val="tx1"/>
                </a:solidFill>
              </a:rPr>
              <a:t>new</a:t>
            </a:r>
            <a:r>
              <a:rPr lang="pl-PL" sz="3600" b="0" dirty="0" smtClean="0">
                <a:solidFill>
                  <a:schemeClr val="tx1"/>
                </a:solidFill>
              </a:rPr>
              <a:t> </a:t>
            </a:r>
            <a:r>
              <a:rPr lang="pl-PL" sz="3600" b="0" dirty="0" err="1" smtClean="0">
                <a:solidFill>
                  <a:schemeClr val="tx1"/>
                </a:solidFill>
              </a:rPr>
              <a:t>dimension</a:t>
            </a:r>
            <a:r>
              <a:rPr lang="pl-PL" sz="3600" b="0" dirty="0" smtClean="0">
                <a:solidFill>
                  <a:schemeClr val="tx1"/>
                </a:solidFill>
              </a:rPr>
              <a:t>”</a:t>
            </a:r>
            <a:br>
              <a:rPr lang="pl-PL" sz="3600" b="0" dirty="0" smtClean="0">
                <a:solidFill>
                  <a:schemeClr val="tx1"/>
                </a:solidFill>
              </a:rPr>
            </a:br>
            <a:r>
              <a:rPr lang="pl-PL" sz="3600" b="0" dirty="0" smtClean="0">
                <a:solidFill>
                  <a:schemeClr val="tx1"/>
                </a:solidFill>
              </a:rPr>
              <a:t>(</a:t>
            </a:r>
            <a:r>
              <a:rPr lang="pl-PL" sz="3600" b="0" dirty="0" smtClean="0">
                <a:solidFill>
                  <a:schemeClr val="tx1"/>
                </a:solidFill>
              </a:rPr>
              <a:t>Otwórz się na nowy wymiar </a:t>
            </a:r>
            <a:r>
              <a:rPr lang="pl-PL" sz="3600" b="0" dirty="0" smtClean="0">
                <a:solidFill>
                  <a:schemeClr val="tx1"/>
                </a:solidFill>
              </a:rPr>
              <a:t>)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24128" y="5373216"/>
            <a:ext cx="3166120" cy="1073714"/>
          </a:xfrm>
        </p:spPr>
        <p:txBody>
          <a:bodyPr/>
          <a:lstStyle/>
          <a:p>
            <a:r>
              <a:rPr lang="pl-PL" dirty="0" smtClean="0"/>
              <a:t>Marek Pietrzak 3F</a:t>
            </a:r>
          </a:p>
          <a:p>
            <a:r>
              <a:rPr lang="pl-PL" dirty="0" smtClean="0"/>
              <a:t>Kamil Przeradzki 3D</a:t>
            </a:r>
          </a:p>
          <a:p>
            <a:r>
              <a:rPr lang="pl-PL" dirty="0" smtClean="0"/>
              <a:t>Adrian </a:t>
            </a:r>
            <a:r>
              <a:rPr lang="pl-PL" dirty="0" err="1" smtClean="0"/>
              <a:t>Saltarski</a:t>
            </a:r>
            <a:r>
              <a:rPr lang="pl-PL" dirty="0" smtClean="0"/>
              <a:t> 3D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Wizyta w </a:t>
            </a:r>
            <a:r>
              <a:rPr lang="pl-PL" dirty="0" err="1" smtClean="0"/>
              <a:t>Lisbonie</a:t>
            </a:r>
            <a:endParaRPr lang="pl-PL" dirty="0"/>
          </a:p>
        </p:txBody>
      </p:sp>
      <p:pic>
        <p:nvPicPr>
          <p:cNvPr id="22530" name="Picture 2" descr="https://lh3.googleusercontent.com/4-7i8EmYmCZ2iYXKiQsWsPGSFaUxSHtF6w5qM04xhhyKhIEtWwW5x39iAMfvko398Qh-tIyUsgW4zkfNl7_ntOLwQWI2sTyc8T1zFkccxy2lfyJ6J2Uxa44oN17eqonSMVz45FI=w1388-h9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966761" cy="3312368"/>
          </a:xfrm>
          <a:prstGeom prst="rect">
            <a:avLst/>
          </a:prstGeom>
          <a:noFill/>
        </p:spPr>
      </p:pic>
      <p:pic>
        <p:nvPicPr>
          <p:cNvPr id="22532" name="Picture 4" descr="https://lh3.googleusercontent.com/hPlEiGKL904UA5nqQ2qzT5k6iclMba2hMBA8Z99ZKB9FHpAgGT8UV_gNa6dCjGaL00xqT1Gz74jva0vhjXrJY2wIdLlUPtuKqCN8mNFU7JdhgQ30WqVw9XqE63o5OVkqrTcvO1c=w617-h925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45825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Wizyta w </a:t>
            </a:r>
            <a:r>
              <a:rPr lang="pl-PL" dirty="0" err="1" smtClean="0"/>
              <a:t>Lisbonie</a:t>
            </a:r>
            <a:endParaRPr lang="pl-PL" dirty="0"/>
          </a:p>
        </p:txBody>
      </p:sp>
      <p:pic>
        <p:nvPicPr>
          <p:cNvPr id="23554" name="Picture 2" descr="https://lh3.googleusercontent.com/mIOYq0qWet5E40GdUKCT6mx79pvkaG0KkCj2JiDja5lUdnj_R7R4okR48h_pCHg77X55Sy02QSXNvRX3l7hVe4Fg5BgpbrIuovqWLVkdjrnOr54ZlF1NRKCR7MXwpaDhl0mZt1E=w1388-h9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71084" cy="2448272"/>
          </a:xfrm>
          <a:prstGeom prst="rect">
            <a:avLst/>
          </a:prstGeom>
          <a:noFill/>
        </p:spPr>
      </p:pic>
      <p:pic>
        <p:nvPicPr>
          <p:cNvPr id="23556" name="Picture 4" descr="https://lh3.googleusercontent.com/F-SeGIRiWf7sUXzvIOswJV93Nhz_P7XnBMx23T6Bia7Ny9gxv_izQ32DR3YVBF4Bx3Mj_9F6yDK9SiUmnvjz-z8yBbWUTwBS8hTQKfqaHPERo1KOW_mRM3k1yC2VpdmvZv5PeDA=w1388-h925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4102977" cy="2736304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308130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/>
          <a:lstStyle/>
          <a:p>
            <a:pPr algn="ctr"/>
            <a:r>
              <a:rPr lang="pl-PL" dirty="0" smtClean="0"/>
              <a:t>Fatima</a:t>
            </a:r>
            <a:endParaRPr lang="pl-PL" dirty="0"/>
          </a:p>
        </p:txBody>
      </p:sp>
      <p:pic>
        <p:nvPicPr>
          <p:cNvPr id="24578" name="Picture 2" descr="https://scontent-frx5-1.xx.fbcdn.net/v/t35.0-12/18676404_1315911025196287_1829645861_o.jpg?oh=4eeac95072a216c518aa5e6749603192&amp;oe=592717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49080"/>
            <a:ext cx="3995936" cy="2247714"/>
          </a:xfrm>
          <a:prstGeom prst="rect">
            <a:avLst/>
          </a:prstGeom>
          <a:noFill/>
        </p:spPr>
      </p:pic>
      <p:pic>
        <p:nvPicPr>
          <p:cNvPr id="24580" name="Picture 4" descr="https://scontent-frx5-1.xx.fbcdn.net/v/t35.0-12/18675043_1315910921862964_1557663064_o.jpg?oh=627a8f6fd86c7f4cb870f61d49932c8f&amp;oe=59274C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4499992" cy="2531246"/>
          </a:xfrm>
          <a:prstGeom prst="rect">
            <a:avLst/>
          </a:prstGeom>
          <a:noFill/>
        </p:spPr>
      </p:pic>
      <p:pic>
        <p:nvPicPr>
          <p:cNvPr id="24582" name="Picture 6" descr="https://scontent-frx5-1.xx.fbcdn.net/v/t34.0-12/18644546_1315910891862967_921007816_n.jpg?oh=eeb2cde2f6c6704702046798ba36c945&amp;oe=592753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08720"/>
            <a:ext cx="1748979" cy="3109296"/>
          </a:xfrm>
          <a:prstGeom prst="rect">
            <a:avLst/>
          </a:prstGeom>
          <a:noFill/>
        </p:spPr>
      </p:pic>
      <p:pic>
        <p:nvPicPr>
          <p:cNvPr id="24584" name="Picture 8" descr="https://scontent-frx5-1.xx.fbcdn.net/v/t35.0-12/18674876_1315910608529662_775397379_o.jpg?oh=a28bf2d9058dcf541f1a7f6a1416aaff&amp;oe=592743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4224467" cy="23762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pl-PL" dirty="0" smtClean="0"/>
              <a:t>Miasta sąsiednie</a:t>
            </a:r>
            <a:endParaRPr lang="pl-PL" dirty="0"/>
          </a:p>
        </p:txBody>
      </p:sp>
      <p:pic>
        <p:nvPicPr>
          <p:cNvPr id="25602" name="Picture 2" descr="https://scontent-frx5-1.xx.fbcdn.net/v/t35.0-12/18674840_1315911991862857_2144805568_o.jpg?oh=a9190f9dcf56dfe66310c42bb7494c97&amp;oe=592767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224467" cy="2376263"/>
          </a:xfrm>
          <a:prstGeom prst="rect">
            <a:avLst/>
          </a:prstGeom>
          <a:noFill/>
        </p:spPr>
      </p:pic>
      <p:pic>
        <p:nvPicPr>
          <p:cNvPr id="25604" name="Picture 4" descr="https://scontent-frx5-1.xx.fbcdn.net/v/t35.0-12/18675068_1315912031862853_1169455342_o.jpg?oh=6e16818f5d545365541c933ca0de2da1&amp;oe=592747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145137" cy="2331640"/>
          </a:xfrm>
          <a:prstGeom prst="rect">
            <a:avLst/>
          </a:prstGeom>
          <a:noFill/>
        </p:spPr>
      </p:pic>
      <p:pic>
        <p:nvPicPr>
          <p:cNvPr id="25606" name="Picture 6" descr="https://scontent-frx5-1.xx.fbcdn.net/v/t34.0-12/18716750_1315912085196181_1295817659_n.jpg?oh=8d374d511a2ffaab75b73e6bc02091e1&amp;oe=592736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6767736" cy="191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Czas wolny po zajęciach </a:t>
            </a:r>
            <a:endParaRPr lang="pl-PL" dirty="0"/>
          </a:p>
        </p:txBody>
      </p:sp>
      <p:pic>
        <p:nvPicPr>
          <p:cNvPr id="26626" name="Picture 2" descr="https://scontent-frx5-1.xx.fbcdn.net/v/t34.0-12/18741214_1315917871862269_710014056_n.jpg?oh=2b4672da987a98033faf1d1b70189908&amp;oe=59271B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613890" cy="4752528"/>
          </a:xfrm>
          <a:prstGeom prst="rect">
            <a:avLst/>
          </a:prstGeom>
          <a:noFill/>
        </p:spPr>
      </p:pic>
      <p:pic>
        <p:nvPicPr>
          <p:cNvPr id="26628" name="Picture 4" descr="https://scontent-frx5-1.xx.fbcdn.net/v/t34.0-12/18685367_1315917778528945_1097845579_n.jpg?oh=c4c3cb3079d944285635d572d0c257c8&amp;oe=59274D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77072"/>
            <a:ext cx="4319464" cy="2429699"/>
          </a:xfrm>
          <a:prstGeom prst="rect">
            <a:avLst/>
          </a:prstGeom>
          <a:noFill/>
        </p:spPr>
      </p:pic>
      <p:pic>
        <p:nvPicPr>
          <p:cNvPr id="26630" name="Picture 6" descr="https://scontent-frx5-1.xx.fbcdn.net/v/t34.0-12/18644258_1315914965195893_1520760806_n.jpg?oh=7c17fa1ac89df509da04f5e57930f0b9&amp;oe=59272FF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12776"/>
            <a:ext cx="4535488" cy="25512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Pożegnanie z </a:t>
            </a:r>
            <a:r>
              <a:rPr lang="pl-PL" dirty="0" err="1" smtClean="0"/>
              <a:t>Setubalem</a:t>
            </a:r>
            <a:endParaRPr lang="pl-PL" dirty="0"/>
          </a:p>
        </p:txBody>
      </p:sp>
      <p:pic>
        <p:nvPicPr>
          <p:cNvPr id="27652" name="Picture 4" descr="https://lh3.googleusercontent.com/PkhfHmzNSClzLyPju1f5LuRpmqFxPPq8HEdoay8zAB8YVsJFbYwQI0v9pCeQ3KPrXzGPz_BDnxiZxNoPhErCoO_PAvExIZSt1ViQdqLv0kPsXMeYl0eUOgYEFw24mqcbDCssQXI=w1388-h9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44816" cy="48983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228184" y="5589240"/>
            <a:ext cx="3928864" cy="126876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Marek Pietrzak</a:t>
            </a:r>
            <a:br>
              <a:rPr lang="pl-PL" sz="1600" dirty="0" smtClean="0"/>
            </a:br>
            <a:r>
              <a:rPr lang="pl-PL" sz="1600" dirty="0" smtClean="0"/>
              <a:t>Kamil Przeradzki</a:t>
            </a:r>
            <a:br>
              <a:rPr lang="pl-PL" sz="1600" dirty="0" smtClean="0"/>
            </a:br>
            <a:r>
              <a:rPr lang="pl-PL" sz="1600" dirty="0" smtClean="0"/>
              <a:t>Adrian </a:t>
            </a:r>
            <a:r>
              <a:rPr lang="pl-PL" sz="1600" dirty="0" err="1" smtClean="0"/>
              <a:t>Saltarski</a:t>
            </a:r>
            <a:endParaRPr lang="pl-PL" sz="1600" dirty="0" smtClean="0"/>
          </a:p>
        </p:txBody>
      </p:sp>
      <p:pic>
        <p:nvPicPr>
          <p:cNvPr id="28674" name="Picture 2" descr="https://scontent-frx5-1.xx.fbcdn.net/v/t35.0-12/18676462_1315914621862594_1676005661_o.jpg?oh=a193e26e07cbf4503d73db0c00f57b94&amp;oe=59263B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35416" cy="39011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projekt mobilności osób uczących się w ramach kształcenie zawodowego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Nowy </a:t>
            </a:r>
            <a:r>
              <a:rPr lang="pl-PL" sz="2000" dirty="0" smtClean="0"/>
              <a:t>wymiar rozumiany jest wieloaspektowo: w sensie dosłownym jako praca młodzieży w pracowni plastycznej, gdzie będą wykonywali projekty w sposób tradycyjny z wykorzystaniem zasad i reguł geometrii wykreślnej, projektowania trójwymiarowego, a równolegle wykonywali podobne zadania na komputerach z wykorzystaniem programów do komputerowego wspomagania projektowania (</a:t>
            </a:r>
            <a:r>
              <a:rPr lang="pl-PL" sz="2000" dirty="0" err="1" smtClean="0"/>
              <a:t>AutoCad</a:t>
            </a:r>
            <a:r>
              <a:rPr lang="pl-PL" sz="2000" dirty="0" smtClean="0"/>
              <a:t>, </a:t>
            </a:r>
            <a:r>
              <a:rPr lang="pl-PL" sz="2000" dirty="0" err="1" smtClean="0"/>
              <a:t>Blender</a:t>
            </a:r>
            <a:r>
              <a:rPr lang="pl-PL" sz="2000" dirty="0" smtClean="0"/>
              <a:t>, 3DStudioMax) a w sensie przenośnym jako otwarcie się na: </a:t>
            </a:r>
          </a:p>
          <a:p>
            <a:r>
              <a:rPr lang="pl-PL" sz="2000" dirty="0" smtClean="0"/>
              <a:t>zjawisko </a:t>
            </a:r>
            <a:r>
              <a:rPr lang="pl-PL" sz="2000" dirty="0" smtClean="0"/>
              <a:t>wielokulturowości</a:t>
            </a:r>
          </a:p>
          <a:p>
            <a:r>
              <a:rPr lang="pl-PL" sz="2000" dirty="0" smtClean="0"/>
              <a:t>Naukę języków obcych</a:t>
            </a:r>
          </a:p>
          <a:p>
            <a:r>
              <a:rPr lang="pl-PL" sz="2000" dirty="0" smtClean="0"/>
              <a:t>Zapoznanie się z rynkiem pracy</a:t>
            </a:r>
          </a:p>
          <a:p>
            <a:r>
              <a:rPr lang="pl-PL" sz="2000" dirty="0" smtClean="0"/>
              <a:t>Przygotowanie do życia profesjonalnego</a:t>
            </a:r>
            <a:endParaRPr lang="pl-PL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Główne cele „mobilności”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Wspieranie </a:t>
            </a:r>
            <a:r>
              <a:rPr lang="pl-PL" dirty="0" smtClean="0"/>
              <a:t>osób uczących się w nabywaniu kompetencji (wiedzy, umiejętności i postaw) w celu poszerzenia ich możliwości rozwoju osobistego i zwiększenia szansy na zatrudnienie na europejskim rynku pracy i poza jego </a:t>
            </a:r>
            <a:r>
              <a:rPr lang="pl-PL" dirty="0" smtClean="0"/>
              <a:t>granicami</a:t>
            </a:r>
          </a:p>
          <a:p>
            <a:r>
              <a:rPr lang="pl-PL" dirty="0" smtClean="0"/>
              <a:t>Podniesienie </a:t>
            </a:r>
            <a:r>
              <a:rPr lang="pl-PL" dirty="0" smtClean="0"/>
              <a:t>poziomu wiedzy i znajomości innych kultur i krajów, oferując im możliwość tworzenia sieci kontaktów międzynarodowych umożliwiających aktywne uczestnictwo w życiu społecznym i rozwój poczucia europejskiego obywatelstwa i </a:t>
            </a:r>
            <a:r>
              <a:rPr lang="pl-PL" dirty="0" smtClean="0"/>
              <a:t>tożsamości</a:t>
            </a:r>
          </a:p>
          <a:p>
            <a:r>
              <a:rPr lang="pl-PL" dirty="0" smtClean="0"/>
              <a:t>Z</a:t>
            </a:r>
            <a:r>
              <a:rPr lang="pl-PL" dirty="0" smtClean="0"/>
              <a:t>apewnienie </a:t>
            </a:r>
            <a:r>
              <a:rPr lang="pl-PL" dirty="0" smtClean="0"/>
              <a:t>lepszego uznawania kompetencji zdobytych podczas okresów nauki za granicą poprzez wystawienie certyfikatów i innych zaświadczeń.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Pierwsza wizyta w szkole </a:t>
            </a:r>
            <a:endParaRPr lang="pl-PL" sz="3200" dirty="0"/>
          </a:p>
        </p:txBody>
      </p:sp>
      <p:pic>
        <p:nvPicPr>
          <p:cNvPr id="1026" name="Picture 2" descr="Znalezione obrazy dla zapytania escola profissional de setu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84375" cy="230425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3445595" cy="22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348880"/>
            <a:ext cx="4525715" cy="30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Zajęcia w szkole </a:t>
            </a:r>
            <a:endParaRPr lang="pl-PL" sz="3200" dirty="0"/>
          </a:p>
        </p:txBody>
      </p:sp>
      <p:pic>
        <p:nvPicPr>
          <p:cNvPr id="17410" name="Picture 2" descr="https://scontent-frx5-1.xx.fbcdn.net/v/t34.0-12/18643732_1381784951916482_403911440_n.jpg?oh=669169fbae8f5fc287316f855ed29b51&amp;oe=59270A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546648" cy="4728865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240360" cy="182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21088"/>
            <a:ext cx="365440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Zajęcia w szkole</a:t>
            </a:r>
            <a:endParaRPr lang="pl-PL" sz="3200" dirty="0"/>
          </a:p>
        </p:txBody>
      </p:sp>
      <p:pic>
        <p:nvPicPr>
          <p:cNvPr id="18434" name="Picture 2" descr="https://scontent-frx5-1.xx.fbcdn.net/v/t34.0-12/18716533_1315864251867631_253016774_n.jpg?oh=d7686df5cb6aab0520172b54d8a377c8&amp;oe=592708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348690" cy="4175449"/>
          </a:xfrm>
          <a:prstGeom prst="rect">
            <a:avLst/>
          </a:prstGeom>
          <a:noFill/>
        </p:spPr>
      </p:pic>
      <p:pic>
        <p:nvPicPr>
          <p:cNvPr id="18436" name="Picture 4" descr="https://scontent-frx5-1.xx.fbcdn.net/v/t34.0-12/18644482_1315864241867632_1226653728_n.jpg?oh=0ba3cd3fb9a0af58786a21845aaa10b1&amp;oe=592642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4583494" cy="2578216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65104"/>
            <a:ext cx="31358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pl-PL" dirty="0" smtClean="0"/>
              <a:t>Nowe znajomości !</a:t>
            </a:r>
            <a:endParaRPr lang="pl-PL" dirty="0"/>
          </a:p>
        </p:txBody>
      </p:sp>
      <p:pic>
        <p:nvPicPr>
          <p:cNvPr id="19458" name="Picture 2" descr="https://scontent-frx5-1.xx.fbcdn.net/v/t34.0-12/18643792_1217079921753117_1539723524_n.jpg?oh=269f44615c32fe9c9d9e1db46b00a13e&amp;oe=59262D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240360" cy="2430271"/>
          </a:xfrm>
          <a:prstGeom prst="rect">
            <a:avLst/>
          </a:prstGeom>
          <a:noFill/>
        </p:spPr>
      </p:pic>
      <p:pic>
        <p:nvPicPr>
          <p:cNvPr id="19460" name="Picture 4" descr="https://scontent-frx5-1.xx.fbcdn.net/v/t35.0-12/18472336_1346146842089466_1714646584_o.jpg?oh=28095c0b21d510cfd3257a14b759b071&amp;oe=59276A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4504499" cy="2533781"/>
          </a:xfrm>
          <a:prstGeom prst="rect">
            <a:avLst/>
          </a:prstGeom>
          <a:noFill/>
        </p:spPr>
      </p:pic>
      <p:pic>
        <p:nvPicPr>
          <p:cNvPr id="19462" name="Picture 6" descr="https://scontent-frx5-1.xx.fbcdn.net/v/t34.0-12/18624560_854526971361581_1440328638_n.jpg?oh=afcc4e4c89effe0aebe4122a9df329ae&amp;oe=59276B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16832"/>
            <a:ext cx="2700299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Zwiedzanie </a:t>
            </a:r>
            <a:r>
              <a:rPr lang="pl-PL" dirty="0" err="1" smtClean="0"/>
              <a:t>Setubalu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20482" name="Picture 2" descr="https://lh3.googleusercontent.com/8QR58ShAvGvGHyKK3wppsoFhcsb0yMKvLMwoJLT5Pj3uhJxYieAOjbTD9NJLAJLs_zepQow3FN_6oScmWFFg66yBU47EapKS-KxgK2vypfgvuREvL2HWOb_3DF9md8XJc9YKfb4=w1041-h69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484276" cy="1656184"/>
          </a:xfrm>
          <a:prstGeom prst="rect">
            <a:avLst/>
          </a:prstGeom>
          <a:noFill/>
        </p:spPr>
      </p:pic>
      <p:pic>
        <p:nvPicPr>
          <p:cNvPr id="20484" name="Picture 4" descr="https://lh3.googleusercontent.com/vOPxEbyncZK90UdfCsCs-ZqxK1lGZlbaJZ73NzGigHhKHfzAArAn0SulGSCktgTrPpvvO5KvUOEdXM0kgid-MnkSQlLbBcJV11CLOEso3HF3-lHzj-abwXPCN5-HRwH_TzAZyOQ=w1041-h694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916323" cy="1944216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365104"/>
            <a:ext cx="45061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https://lh3.googleusercontent.com/nTA0tszvkpHdwuQa6cmEChSCWd5psuSGoxOh-SQYxLx7iH81j7OHm3PXRFhWorodMAh9SHmdz-JryHeGdbKgHt52Qhf2v-dACW9ODPWEAnLEh9OyHOTdmnxF349Pb7ipZsGp0Rc=w617-h925-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132856"/>
            <a:ext cx="240156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Wiele atrakcji które czekały w weekendy</a:t>
            </a:r>
            <a:endParaRPr lang="pl-PL" sz="2800" dirty="0"/>
          </a:p>
        </p:txBody>
      </p:sp>
      <p:pic>
        <p:nvPicPr>
          <p:cNvPr id="21506" name="Picture 2" descr="https://lh3.googleusercontent.com/aazEm857UHq-2GEPrti2dAx-8ceVVJvoRom3p2EG0uDi1SWeI9LCJ-bHSwBi3RL72CcOoKDvsOFFlveobCS2D4hZJ4HvErpL5t6ebRbtd5Nq4JtmFPFoTq_lc_Dnba8YnVyno-0=w1388-h925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3455138" cy="2304256"/>
          </a:xfrm>
          <a:prstGeom prst="rect">
            <a:avLst/>
          </a:prstGeom>
          <a:noFill/>
        </p:spPr>
      </p:pic>
      <p:pic>
        <p:nvPicPr>
          <p:cNvPr id="21508" name="Picture 4" descr="https://lh3.googleusercontent.com/pynEIMWzgdrvxt03mnwwJwB2TTBvKFoS6fLj0jPkBTLMvXj5ap4bdCpFISOPaixhHp-ugrTsOFXp6qBabPpBEWekiwmudehvSNG1G2Qz_TuFH6sMDpbtYXV1UzbZ6Th7U7eRNMY=w1388-h925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87031" cy="2592288"/>
          </a:xfrm>
          <a:prstGeom prst="rect">
            <a:avLst/>
          </a:prstGeom>
          <a:noFill/>
        </p:spPr>
      </p:pic>
      <p:pic>
        <p:nvPicPr>
          <p:cNvPr id="21510" name="Picture 6" descr="https://lh3.googleusercontent.com/Tor6AmytvTENndU4f32sgPm8kcAzbXQeNIrlzbniDoDxvWla44yMowSKSlvEX_Co7mF_0SXSUrDR9s2v-_AI7gfa5d68-0VmKLoBcB5pcDvxhIYz2ilEDXIgSDi_AH_DQk5uoEU=w1388-h925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3689463" cy="2376264"/>
          </a:xfrm>
          <a:prstGeom prst="rect">
            <a:avLst/>
          </a:prstGeom>
          <a:noFill/>
        </p:spPr>
      </p:pic>
      <p:pic>
        <p:nvPicPr>
          <p:cNvPr id="21512" name="Picture 8" descr="https://lh3.googleusercontent.com/8dnBFfLPRinXDiBZEVOlUwnfkz5tICX4rW5gGvHLTKy6lJMMc-6ZLuiwlFfMzCLASoRw-w25VMw6d4M49h_zumFlI02OrzAuFTBV8TmTFGZc44d9db-BHYdBbPuTSUdMD1hCOfw=w1388-h925-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388983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228</Words>
  <Application>Microsoft Office PowerPoint</Application>
  <PresentationFormat>Pokaz na ekranie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Wykusz</vt:lpstr>
      <vt:lpstr>ERASMUS+ „Open up to a new dimension” (Otwórz się na nowy wymiar ) </vt:lpstr>
      <vt:lpstr>projekt mobilności osób uczących się w ramach kształcenie zawodowego</vt:lpstr>
      <vt:lpstr>Główne cele „mobilności” projektu</vt:lpstr>
      <vt:lpstr>Pierwsza wizyta w szkole </vt:lpstr>
      <vt:lpstr>Zajęcia w szkole </vt:lpstr>
      <vt:lpstr>Zajęcia w szkole</vt:lpstr>
      <vt:lpstr>Nowe znajomości !</vt:lpstr>
      <vt:lpstr>Zwiedzanie Setubalu!</vt:lpstr>
      <vt:lpstr>Wiele atrakcji które czekały w weekendy</vt:lpstr>
      <vt:lpstr>Wizyta w Lisbonie</vt:lpstr>
      <vt:lpstr>Wizyta w Lisbonie</vt:lpstr>
      <vt:lpstr>Fatima</vt:lpstr>
      <vt:lpstr>Miasta sąsiednie</vt:lpstr>
      <vt:lpstr>Czas wolny po zajęciach </vt:lpstr>
      <vt:lpstr>Pożegnanie z Setubalem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BP</dc:creator>
  <cp:lastModifiedBy>BP</cp:lastModifiedBy>
  <cp:revision>11</cp:revision>
  <dcterms:created xsi:type="dcterms:W3CDTF">2017-05-23T19:35:43Z</dcterms:created>
  <dcterms:modified xsi:type="dcterms:W3CDTF">2017-05-23T21:28:02Z</dcterms:modified>
</cp:coreProperties>
</file>